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75" r:id="rId4"/>
    <p:sldId id="276" r:id="rId5"/>
    <p:sldId id="277" r:id="rId6"/>
    <p:sldId id="261" r:id="rId7"/>
    <p:sldId id="262" r:id="rId8"/>
    <p:sldId id="269" r:id="rId9"/>
    <p:sldId id="274" r:id="rId10"/>
    <p:sldId id="270" r:id="rId11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7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png>
</file>

<file path=ppt/media/image12.png>
</file>

<file path=ppt/media/image13.png>
</file>

<file path=ppt/media/image14.jpg>
</file>

<file path=ppt/media/image15.jpg>
</file>

<file path=ppt/media/image2.jpg>
</file>

<file path=ppt/media/image3.jpeg>
</file>

<file path=ppt/media/image4.jpeg>
</file>

<file path=ppt/media/image5.jpg>
</file>

<file path=ppt/media/image6.jpe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7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6611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030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21675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307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0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6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9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ioiic.com/cam-bien-do-nhiet-do-va-do-am-esp32-sht30-5vdc-7-lop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hegioiic.com/sht30d-mach-cam-bien-nhiet-do-do-am-giao-tiep-i2c" TargetMode="External"/><Relationship Id="rId4" Type="http://schemas.openxmlformats.org/officeDocument/2006/relationships/hyperlink" Target="https://www.thegioiic.com/cam-bien-do-nhiet-do-va-do-am-esp32-sht40-5vdc-7-lop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732320" y="-244731"/>
            <a:ext cx="12191999" cy="6857990"/>
          </a:xfrm>
          <a:prstGeom prst="rect">
            <a:avLst/>
          </a:pr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Parallelogram 10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621" y="244741"/>
            <a:ext cx="8664999" cy="105851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Thiết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bị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điều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khiển</a:t>
            </a:r>
            <a:r>
              <a:rPr lang="en-US" dirty="0">
                <a:solidFill>
                  <a:schemeClr val="tx1"/>
                </a:solidFill>
              </a:rPr>
              <a:t> 12V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9" name="Picture 8" descr="A white and black video game console&#10;&#10;Description automatically generated with low confidence">
            <a:extLst>
              <a:ext uri="{FF2B5EF4-FFF2-40B4-BE49-F238E27FC236}">
                <a16:creationId xmlns:a16="http://schemas.microsoft.com/office/drawing/2014/main" id="{A681C347-F85D-E375-EB51-962E103E650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1539" y="2794166"/>
            <a:ext cx="4914900" cy="2771775"/>
          </a:xfrm>
          <a:prstGeom prst="rect">
            <a:avLst/>
          </a:prstGeom>
        </p:spPr>
      </p:pic>
      <p:pic>
        <p:nvPicPr>
          <p:cNvPr id="24" name="Picture 23" descr="A picture containing cable, electrical wiring, electronics, indoor&#10;&#10;Description automatically generated">
            <a:extLst>
              <a:ext uri="{FF2B5EF4-FFF2-40B4-BE49-F238E27FC236}">
                <a16:creationId xmlns:a16="http://schemas.microsoft.com/office/drawing/2014/main" id="{487E778F-7141-F22F-118E-DC260B8F91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294226" y="2976472"/>
            <a:ext cx="3764746" cy="2714466"/>
          </a:xfrm>
          <a:prstGeom prst="rect">
            <a:avLst/>
          </a:prstGeom>
        </p:spPr>
      </p:pic>
      <p:pic>
        <p:nvPicPr>
          <p:cNvPr id="28" name="Picture 27" descr="A close-up of a white electronic device&#10;&#10;Description automatically generated with low confidence">
            <a:extLst>
              <a:ext uri="{FF2B5EF4-FFF2-40B4-BE49-F238E27FC236}">
                <a16:creationId xmlns:a16="http://schemas.microsoft.com/office/drawing/2014/main" id="{B1A973EE-5763-E54D-0E2F-034768B16B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330209" y="2859289"/>
            <a:ext cx="3457440" cy="2641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8"/>
            <a:ext cx="9085710" cy="6670343"/>
          </a:xfrm>
        </p:spPr>
        <p:txBody>
          <a:bodyPr>
            <a:noAutofit/>
          </a:bodyPr>
          <a:lstStyle/>
          <a:p>
            <a:r>
              <a:rPr lang="vi-VN" sz="1800" b="1" dirty="0">
                <a:solidFill>
                  <a:schemeClr val="tx1"/>
                </a:solidFill>
              </a:rPr>
              <a:t>Giải pháp IoT </a:t>
            </a:r>
            <a:r>
              <a:rPr lang="en-US" sz="1800" b="1" dirty="0" err="1">
                <a:solidFill>
                  <a:schemeClr val="tx1"/>
                </a:solidFill>
              </a:rPr>
              <a:t>điều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khiển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ngoại</a:t>
            </a:r>
            <a:r>
              <a:rPr lang="en-US" sz="1800" b="1" dirty="0">
                <a:solidFill>
                  <a:schemeClr val="tx1"/>
                </a:solidFill>
              </a:rPr>
              <a:t> vi</a:t>
            </a:r>
            <a:r>
              <a:rPr lang="vi-VN" sz="1800" b="1" dirty="0">
                <a:solidFill>
                  <a:schemeClr val="tx1"/>
                </a:solidFill>
              </a:rPr>
              <a:t>  thông qua WI-Fi</a:t>
            </a:r>
            <a:r>
              <a:rPr lang="en-US" sz="1800" b="1" dirty="0">
                <a:solidFill>
                  <a:schemeClr val="tx1"/>
                </a:solidFill>
              </a:rPr>
              <a:t> 2.4 GHz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Đây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là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có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thể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trình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được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làm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việc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giống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như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một</a:t>
            </a:r>
            <a:r>
              <a:rPr lang="en-US" sz="1800" dirty="0">
                <a:solidFill>
                  <a:schemeClr val="tx1"/>
                </a:solidFill>
              </a:rPr>
              <a:t> PLC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</a:t>
            </a:r>
            <a:r>
              <a:rPr lang="vi-VN" sz="1800" dirty="0">
                <a:solidFill>
                  <a:schemeClr val="tx1"/>
                </a:solidFill>
              </a:rPr>
              <a:t>•</a:t>
            </a:r>
            <a:r>
              <a:rPr lang="en-US" sz="1800" dirty="0">
                <a:solidFill>
                  <a:schemeClr val="tx1"/>
                </a:solidFill>
              </a:rPr>
              <a:t>  </a:t>
            </a:r>
            <a:r>
              <a:rPr lang="en-US" sz="1800" dirty="0" err="1">
                <a:solidFill>
                  <a:schemeClr val="tx1"/>
                </a:solidFill>
              </a:rPr>
              <a:t>Có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thể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gắng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cảm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biến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đọc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trực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tiếp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</a:t>
            </a:r>
            <a:r>
              <a:rPr lang="vi-VN" sz="1800" dirty="0">
                <a:solidFill>
                  <a:schemeClr val="tx1"/>
                </a:solidFill>
              </a:rPr>
              <a:t>•</a:t>
            </a:r>
            <a:r>
              <a:rPr lang="en-US" sz="1800" dirty="0">
                <a:solidFill>
                  <a:schemeClr val="tx1"/>
                </a:solidFill>
              </a:rPr>
              <a:t>  Cho  </a:t>
            </a:r>
            <a:r>
              <a:rPr lang="en-US" sz="1800" dirty="0" err="1">
                <a:solidFill>
                  <a:schemeClr val="tx1"/>
                </a:solidFill>
              </a:rPr>
              <a:t>phép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đọc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giá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trị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cảm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biến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từ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một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khác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</a:t>
            </a:r>
            <a:r>
              <a:rPr lang="vi-VN" sz="1800" dirty="0">
                <a:solidFill>
                  <a:schemeClr val="tx1"/>
                </a:solidFill>
              </a:rPr>
              <a:t>•</a:t>
            </a:r>
            <a:r>
              <a:rPr lang="en-US" sz="1800" dirty="0">
                <a:solidFill>
                  <a:schemeClr val="tx1"/>
                </a:solidFill>
              </a:rPr>
              <a:t>  </a:t>
            </a:r>
            <a:r>
              <a:rPr lang="en-US" sz="1800" dirty="0" err="1">
                <a:solidFill>
                  <a:schemeClr val="tx1"/>
                </a:solidFill>
              </a:rPr>
              <a:t>Hỗ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trợ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lịch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</a:t>
            </a:r>
            <a:r>
              <a:rPr lang="vi-VN" sz="1800" dirty="0">
                <a:solidFill>
                  <a:schemeClr val="tx1"/>
                </a:solidFill>
              </a:rPr>
              <a:t>•</a:t>
            </a:r>
            <a:r>
              <a:rPr lang="en-US" sz="1800" dirty="0">
                <a:solidFill>
                  <a:schemeClr val="tx1"/>
                </a:solidFill>
              </a:rPr>
              <a:t>  Cho </a:t>
            </a:r>
            <a:r>
              <a:rPr lang="en-US" sz="1800" dirty="0" err="1">
                <a:solidFill>
                  <a:schemeClr val="tx1"/>
                </a:solidFill>
              </a:rPr>
              <a:t>phép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mở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rộng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để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điều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khiển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tối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đa</a:t>
            </a:r>
            <a:r>
              <a:rPr lang="en-US" sz="1800" dirty="0">
                <a:solidFill>
                  <a:schemeClr val="tx1"/>
                </a:solidFill>
              </a:rPr>
              <a:t> 32 </a:t>
            </a:r>
            <a:r>
              <a:rPr lang="en-US" sz="1800" dirty="0" err="1">
                <a:solidFill>
                  <a:schemeClr val="tx1"/>
                </a:solidFill>
              </a:rPr>
              <a:t>ngõ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ra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</a:t>
            </a:r>
            <a:r>
              <a:rPr lang="vi-VN" sz="1800" dirty="0">
                <a:solidFill>
                  <a:schemeClr val="tx1"/>
                </a:solidFill>
              </a:rPr>
              <a:t>•</a:t>
            </a:r>
            <a:r>
              <a:rPr lang="en-US" sz="1800" dirty="0">
                <a:solidFill>
                  <a:schemeClr val="tx1"/>
                </a:solidFill>
              </a:rPr>
              <a:t>  </a:t>
            </a:r>
            <a:r>
              <a:rPr lang="en-US" sz="1800" dirty="0" err="1">
                <a:solidFill>
                  <a:schemeClr val="tx1"/>
                </a:solidFill>
              </a:rPr>
              <a:t>Hỗ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trợ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mạch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có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thể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đọc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tối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đa</a:t>
            </a:r>
            <a:r>
              <a:rPr lang="en-US" sz="1800" dirty="0">
                <a:solidFill>
                  <a:schemeClr val="tx1"/>
                </a:solidFill>
              </a:rPr>
              <a:t> 4 </a:t>
            </a:r>
            <a:r>
              <a:rPr lang="en-US" sz="1800" dirty="0" err="1">
                <a:solidFill>
                  <a:schemeClr val="tx1"/>
                </a:solidFill>
              </a:rPr>
              <a:t>tín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hiều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</a:t>
            </a:r>
            <a:r>
              <a:rPr lang="vi-VN" sz="1800" dirty="0">
                <a:solidFill>
                  <a:schemeClr val="tx1"/>
                </a:solidFill>
              </a:rPr>
              <a:t>•</a:t>
            </a:r>
            <a:r>
              <a:rPr lang="en-US" sz="1800" dirty="0">
                <a:solidFill>
                  <a:schemeClr val="tx1"/>
                </a:solidFill>
              </a:rPr>
              <a:t>  </a:t>
            </a:r>
            <a:r>
              <a:rPr lang="en-US" sz="1800" dirty="0" err="1">
                <a:solidFill>
                  <a:schemeClr val="tx1"/>
                </a:solidFill>
              </a:rPr>
              <a:t>Hỗ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trợ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mạch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điều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khiển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tốc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độ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động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cơ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b="1" dirty="0" err="1">
                <a:solidFill>
                  <a:schemeClr val="tx1"/>
                </a:solidFill>
              </a:rPr>
              <a:t>Ứng</a:t>
            </a:r>
            <a:r>
              <a:rPr lang="en-US" sz="1800" b="1" dirty="0">
                <a:solidFill>
                  <a:schemeClr val="tx1"/>
                </a:solidFill>
              </a:rPr>
              <a:t> Dung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 </a:t>
            </a:r>
            <a:r>
              <a:rPr lang="en-US" sz="1800" dirty="0" err="1">
                <a:solidFill>
                  <a:schemeClr val="tx1"/>
                </a:solidFill>
              </a:rPr>
              <a:t>Tưới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tự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động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  </a:t>
            </a:r>
            <a:r>
              <a:rPr lang="en-US" sz="1800" dirty="0" err="1">
                <a:solidFill>
                  <a:schemeClr val="tx1"/>
                </a:solidFill>
              </a:rPr>
              <a:t>Chăn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nuôi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tự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động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br>
              <a:rPr lang="en-US" sz="1800" dirty="0">
                <a:solidFill>
                  <a:schemeClr val="tx1"/>
                </a:solidFill>
              </a:rPr>
            </a:b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Thông tin thiết bị 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Nguồn cấp: </a:t>
            </a:r>
            <a:r>
              <a:rPr lang="en-US" sz="1800" dirty="0">
                <a:solidFill>
                  <a:schemeClr val="tx1"/>
                </a:solidFill>
              </a:rPr>
              <a:t>12</a:t>
            </a:r>
            <a:r>
              <a:rPr lang="vi-VN" sz="1800" dirty="0">
                <a:solidFill>
                  <a:schemeClr val="tx1"/>
                </a:solidFill>
              </a:rPr>
              <a:t>VDC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vi-VN" sz="1800" dirty="0">
                <a:solidFill>
                  <a:schemeClr val="tx1"/>
                </a:solidFill>
              </a:rPr>
              <a:t>- 5A  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</a:t>
            </a:r>
            <a:r>
              <a:rPr lang="en-US" sz="1800" dirty="0" err="1">
                <a:solidFill>
                  <a:schemeClr val="tx1"/>
                </a:solidFill>
              </a:rPr>
              <a:t>Cổng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cảm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biến</a:t>
            </a:r>
            <a:r>
              <a:rPr lang="en-US" sz="1800" dirty="0">
                <a:solidFill>
                  <a:schemeClr val="tx1"/>
                </a:solidFill>
              </a:rPr>
              <a:t>: 2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</a:t>
            </a:r>
            <a:r>
              <a:rPr lang="en-US" sz="1800" dirty="0" err="1">
                <a:solidFill>
                  <a:schemeClr val="tx1"/>
                </a:solidFill>
              </a:rPr>
              <a:t>Nút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Bấm</a:t>
            </a:r>
            <a:r>
              <a:rPr lang="en-US" sz="1800" dirty="0">
                <a:solidFill>
                  <a:schemeClr val="tx1"/>
                </a:solidFill>
              </a:rPr>
              <a:t> : 2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   </a:t>
            </a:r>
            <a:r>
              <a:rPr lang="en-US" sz="1800" dirty="0" err="1">
                <a:solidFill>
                  <a:schemeClr val="tx1"/>
                </a:solidFill>
              </a:rPr>
              <a:t>Ngõ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ra</a:t>
            </a:r>
            <a:r>
              <a:rPr lang="en-US" sz="1800" dirty="0">
                <a:solidFill>
                  <a:schemeClr val="tx1"/>
                </a:solidFill>
              </a:rPr>
              <a:t>: 2 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Công nghệ: Wi-Fi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Xuất xứ: Việt Nam</a:t>
            </a: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2000" b="1" i="1" dirty="0" err="1">
                <a:solidFill>
                  <a:srgbClr val="FF0000"/>
                </a:solidFill>
              </a:rPr>
              <a:t>Telua</a:t>
            </a:r>
            <a:r>
              <a:rPr lang="en-US" sz="2000" b="1" i="1" dirty="0">
                <a:solidFill>
                  <a:srgbClr val="FF0000"/>
                </a:solidFill>
              </a:rPr>
              <a:t> IoT platform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cung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cấp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miễn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phần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mền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dưới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thu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dụng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trên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bắt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đầu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thu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phí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từ</a:t>
            </a:r>
            <a:r>
              <a:rPr lang="en-US" sz="2000" b="1" i="1" dirty="0">
                <a:solidFill>
                  <a:srgbClr val="0070C0"/>
                </a:solidFill>
              </a:rPr>
              <a:t> 01/2024</a:t>
            </a:r>
            <a:br>
              <a:rPr lang="en-US" sz="2000" dirty="0">
                <a:solidFill>
                  <a:srgbClr val="FF0000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18781-1121-9441-220C-29813435C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6374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Mạch</a:t>
            </a:r>
            <a:r>
              <a:rPr lang="en-US" dirty="0"/>
              <a:t> relay 12V  </a:t>
            </a:r>
            <a:r>
              <a:rPr lang="en-US" dirty="0" err="1"/>
              <a:t>với</a:t>
            </a:r>
            <a:r>
              <a:rPr lang="en-US" dirty="0"/>
              <a:t> 2 </a:t>
            </a:r>
            <a:r>
              <a:rPr lang="en-US" dirty="0" err="1"/>
              <a:t>kênh</a:t>
            </a:r>
            <a:r>
              <a:rPr lang="en-US" dirty="0"/>
              <a:t> </a:t>
            </a:r>
          </a:p>
        </p:txBody>
      </p:sp>
      <p:pic>
        <p:nvPicPr>
          <p:cNvPr id="7" name="Picture 6" descr="A close up of a device&#10;&#10;Description automatically generated with low confidence">
            <a:extLst>
              <a:ext uri="{FF2B5EF4-FFF2-40B4-BE49-F238E27FC236}">
                <a16:creationId xmlns:a16="http://schemas.microsoft.com/office/drawing/2014/main" id="{C36E5A2A-DB35-7E4F-AD58-FE39A92354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277" y="1519258"/>
            <a:ext cx="3194298" cy="4656500"/>
          </a:xfrm>
          <a:prstGeom prst="rect">
            <a:avLst/>
          </a:prstGeom>
        </p:spPr>
      </p:pic>
      <p:pic>
        <p:nvPicPr>
          <p:cNvPr id="9" name="Picture 8" descr="A picture containing electronics, indoor, cable, electrical wiring&#10;&#10;Description automatically generated">
            <a:extLst>
              <a:ext uri="{FF2B5EF4-FFF2-40B4-BE49-F238E27FC236}">
                <a16:creationId xmlns:a16="http://schemas.microsoft.com/office/drawing/2014/main" id="{71CF58E5-7CF5-D464-7623-2194481BC5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5121967" y="2493292"/>
            <a:ext cx="4452730" cy="2504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9730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18781-1121-9441-220C-29813435C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6374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 </a:t>
            </a:r>
            <a:r>
              <a:rPr lang="en-US" dirty="0" err="1"/>
              <a:t>ngõ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220V </a:t>
            </a:r>
          </a:p>
        </p:txBody>
      </p:sp>
      <p:pic>
        <p:nvPicPr>
          <p:cNvPr id="5" name="Picture 4" descr="A picture containing electronic engineering, circuit, electronics, electronic component&#10;&#10;Description automatically generated">
            <a:extLst>
              <a:ext uri="{FF2B5EF4-FFF2-40B4-BE49-F238E27FC236}">
                <a16:creationId xmlns:a16="http://schemas.microsoft.com/office/drawing/2014/main" id="{634A3CCF-61F5-AFB5-EF56-88356DC9AA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6656" y="1755941"/>
            <a:ext cx="2513985" cy="4473575"/>
          </a:xfrm>
          <a:prstGeom prst="rect">
            <a:avLst/>
          </a:prstGeom>
        </p:spPr>
      </p:pic>
      <p:pic>
        <p:nvPicPr>
          <p:cNvPr id="4" name="Picture 3" descr="A close-up of a circuit board&#10;&#10;Description automatically generated with medium confidence">
            <a:extLst>
              <a:ext uri="{FF2B5EF4-FFF2-40B4-BE49-F238E27FC236}">
                <a16:creationId xmlns:a16="http://schemas.microsoft.com/office/drawing/2014/main" id="{BB129F6C-171C-CE46-41B5-6761CFA2CC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4207084" y="2734536"/>
            <a:ext cx="4473575" cy="2516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7638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518781-1121-9441-220C-29813435C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56374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rộng</a:t>
            </a:r>
            <a:r>
              <a:rPr lang="en-US" dirty="0"/>
              <a:t> </a:t>
            </a:r>
            <a:r>
              <a:rPr lang="en-US" dirty="0" err="1"/>
              <a:t>ngõ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220V </a:t>
            </a:r>
          </a:p>
        </p:txBody>
      </p:sp>
      <p:pic>
        <p:nvPicPr>
          <p:cNvPr id="4" name="Picture 3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3CECC382-4144-DADE-1180-B341ED6348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0129" y="1483809"/>
            <a:ext cx="2328594" cy="4143676"/>
          </a:xfrm>
          <a:prstGeom prst="rect">
            <a:avLst/>
          </a:prstGeom>
        </p:spPr>
      </p:pic>
      <p:pic>
        <p:nvPicPr>
          <p:cNvPr id="9" name="Picture 8" descr="Close-up of a circuit breaker&#10;&#10;Description automatically generated with medium confidence">
            <a:extLst>
              <a:ext uri="{FF2B5EF4-FFF2-40B4-BE49-F238E27FC236}">
                <a16:creationId xmlns:a16="http://schemas.microsoft.com/office/drawing/2014/main" id="{1DAE459D-BE9C-EB83-6EE2-228213E5A7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8478" y="1483809"/>
            <a:ext cx="4901904" cy="275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608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/>
              <a:t>Mua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https://www.thegioiic.com/cam-bien-do-nhiet-do-va-do-am-esp32-sht30-5vdc-7-lop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https://www.thegioiic.com/cam-bien-do-nhiet-do-va-do-am-esp32-sht40-5vdc-7-lop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https://www.thegioiic.com/sht30d-mach-cam-bien-nhiet-do-do-am-giao-tiep-i2c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39404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1416</TotalTime>
  <Words>438</Words>
  <Application>Microsoft Office PowerPoint</Application>
  <PresentationFormat>Widescreen</PresentationFormat>
  <Paragraphs>34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Tahoma</vt:lpstr>
      <vt:lpstr>Trebuchet MS</vt:lpstr>
      <vt:lpstr>Wingdings 3</vt:lpstr>
      <vt:lpstr>Facet</vt:lpstr>
      <vt:lpstr>Thiết bị điều khiển 12V</vt:lpstr>
      <vt:lpstr>Giải pháp IoT điều khiển thiết bị ngoại vi  thông qua WI-Fi 2.4 GHz     •  Đây là thiết bị có thể lập trình được và làm việc giống như một PLC     •  Có thể gắng cảm biến và đọc trực tiếp     •  Cho  phép đọc giá trị cảm biến từ một thiết bị khác     •  Hỗ trợ lập lịch      •  Cho phép mở rộng để điều khiển tối đa 32 ngõ ra      •  Hỗ trợ mạch có thể đọc tối đa 4 tín hiều     •  Hỗ trợ mạch điều khiển tốc độ động cơ Ứng Dung      Tưới tự động       Chăn nuôi tự động   Thông tin thiết bị      Nguồn cấp: 12VDC - 5A        Cổng cảm biến: 2     Nút Bấm : 2     Ngõ ra: 2      Công nghệ: Wi-Fi     Xuất xứ: Việt Nam  Telua IoT platform sẽ cung cấp miễn phí phần mền nếu dưới 3 thiết bị và sẽ thu phí nếu sử dụng trên 3 thiết bị và bắt đầu thu phí từ 01/2024    </vt:lpstr>
      <vt:lpstr>Mạch relay 12V  với 2 kênh </vt:lpstr>
      <vt:lpstr>Mạch Mở rộng ngõ ra 220V </vt:lpstr>
      <vt:lpstr>Mạch Mở rộng ngõ ra 220V </vt:lpstr>
      <vt:lpstr>Kích hoạt thiết bị</vt:lpstr>
      <vt:lpstr>Kiểm tra thiết bị </vt:lpstr>
      <vt:lpstr>Điều khiển thiết bị thông qua nhiệt đô và độ ẩm</vt:lpstr>
      <vt:lpstr>Mua thiết bị 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166</cp:revision>
  <cp:lastPrinted>2023-06-09T08:56:40Z</cp:lastPrinted>
  <dcterms:created xsi:type="dcterms:W3CDTF">2023-06-02T04:17:49Z</dcterms:created>
  <dcterms:modified xsi:type="dcterms:W3CDTF">2023-06-11T16:18:24Z</dcterms:modified>
</cp:coreProperties>
</file>

<file path=docProps/thumbnail.jpeg>
</file>